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6" r:id="rId13"/>
    <p:sldId id="265" r:id="rId14"/>
    <p:sldId id="267" r:id="rId15"/>
    <p:sldId id="268" r:id="rId16"/>
    <p:sldId id="269" r:id="rId17"/>
    <p:sldId id="270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945-21EB-4A86-9A6A-48C5855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86632"/>
            <a:ext cx="8991600" cy="1645920"/>
          </a:xfrm>
        </p:spPr>
        <p:txBody>
          <a:bodyPr/>
          <a:lstStyle/>
          <a:p>
            <a:r>
              <a:rPr lang="en-US" dirty="0"/>
              <a:t>Car Parking System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AC9D-3FA6-4F0C-AC9F-CCCFD490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429000"/>
            <a:ext cx="7867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85DEC-B16C-4BE8-8622-EC875524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55359"/>
            <a:ext cx="9206178" cy="65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8D890-BAC8-4259-A55E-E4DAE104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3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93639-07C8-4111-AA12-77B935D4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0" y="1929219"/>
            <a:ext cx="12192000" cy="43489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F8391A-0A02-49B1-B285-DFA1AC06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Menu Function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310B8-77FF-4B7A-97EB-B43F43C3C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93"/>
          <a:stretch/>
        </p:blipFill>
        <p:spPr>
          <a:xfrm>
            <a:off x="4227492" y="4900474"/>
            <a:ext cx="7964508" cy="13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6EA0B-E9F0-46C4-A27A-BA0BAF72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957"/>
            <a:ext cx="12192000" cy="49700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77FCDD-4213-40E6-BBBF-7CDCED66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Carin Function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219F-CCAE-48C9-A853-BE8B64A6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54" y="3986074"/>
            <a:ext cx="5105646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2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5BFE-D678-4299-8C08-6B3F271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610"/>
            <a:ext cx="12192000" cy="3288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D8FB44-D6FD-4B1C-9038-6DDA634F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89337-0815-4086-9B11-8C5C089C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8" y="3945014"/>
            <a:ext cx="5178641" cy="2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54F15-31A9-49E4-9FB2-0B9F742F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215"/>
            <a:ext cx="12192000" cy="37571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D919A9-1280-4031-88BA-0AD32744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71D75-0017-4E62-9ABE-15040780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54" y="4169730"/>
            <a:ext cx="4779146" cy="26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45735-3079-4F9F-A1F6-6B15D2D0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632"/>
            <a:ext cx="12192000" cy="39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6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6AC1A-CACE-4870-ADF7-F8A44141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1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A9D1-FF57-4DCA-BF65-81BABF77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10" y="2310228"/>
            <a:ext cx="4467979" cy="42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4C32-7CB5-4A42-B126-9580A63D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67543"/>
            <a:ext cx="7729728" cy="1188720"/>
          </a:xfrm>
        </p:spPr>
        <p:txBody>
          <a:bodyPr/>
          <a:lstStyle/>
          <a:p>
            <a:r>
              <a:rPr lang="en-US" dirty="0"/>
              <a:t>Why Car Parking Project?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634D6-69D9-4A0C-9CD0-A386A65C4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961" y="1759340"/>
            <a:ext cx="5732075" cy="4989329"/>
          </a:xfrm>
        </p:spPr>
      </p:pic>
    </p:spTree>
    <p:extLst>
      <p:ext uri="{BB962C8B-B14F-4D97-AF65-F5344CB8AC3E}">
        <p14:creationId xmlns:p14="http://schemas.microsoft.com/office/powerpoint/2010/main" val="253459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629-EDC3-4E43-A136-BED17F65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C4E49-2381-4C29-9CA6-A97D8819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268"/>
            <a:ext cx="12192000" cy="42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CCD8-47B5-4F10-864E-A7381F8D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06F-986E-413F-8144-ED5ABE60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0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BC65-05DF-43F5-B472-90FAE6E2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40471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3A5F4-FC3F-4E6C-9E58-0F057499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70" y="1467015"/>
            <a:ext cx="6635458" cy="52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9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2FDD-02B3-46E6-8A7C-60D44FBC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574074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8C67E-FFD7-49AD-943D-C4A7CA44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6" y="1883545"/>
            <a:ext cx="75152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65CB-B57A-4575-980B-7A4D6FED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2BA7-0BCB-4E1E-9DCC-6C135010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64" y="2238213"/>
            <a:ext cx="8102472" cy="45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2016E-4137-4DA4-AB15-F5510DB0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098"/>
            <a:ext cx="12192000" cy="5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FA626-FAEA-4744-A9F8-5A8F7CDF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6" y="1762819"/>
            <a:ext cx="11061808" cy="4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F51E-2361-44D1-9108-A967ABC6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4" y="1769867"/>
            <a:ext cx="10546672" cy="46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0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D4A6-52D7-49DA-8CAE-0ED82538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8664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85F69-2105-4CAE-86E4-FF0E9919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74" y="1696743"/>
            <a:ext cx="9096652" cy="51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10B39-C56C-40AC-9197-F4D4AF46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742"/>
            <a:ext cx="12192000" cy="46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87F5-CFDC-45CB-8BD5-6E1F67D3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6"/>
            <a:ext cx="12192000" cy="6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BF8ED0-8921-48EC-B073-2BC73463DC85}"/>
              </a:ext>
            </a:extLst>
          </p:cNvPr>
          <p:cNvSpPr txBox="1">
            <a:spLocks/>
          </p:cNvSpPr>
          <p:nvPr/>
        </p:nvSpPr>
        <p:spPr>
          <a:xfrm>
            <a:off x="2231136" y="449787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A88F-ED7B-485B-99F8-DE2A85C5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0025"/>
            <a:ext cx="96107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FFDFD-2476-4057-9A67-57044168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31" y="2332609"/>
            <a:ext cx="8416938" cy="3648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095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8EE72-E6FA-43E8-9EEF-931FB4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86" y="2147220"/>
            <a:ext cx="8120227" cy="45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35DA-47F9-4979-9962-24EC0B72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8529474-B681-4A1C-8F90-87B6B8877E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8" r="331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B756-C27E-49E3-BE1E-F955EF5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542"/>
            <a:ext cx="7729728" cy="118872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9B5C4-FBB5-4AA1-A4B5-829D27E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64"/>
            <a:ext cx="12192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E976A-322A-452C-84E5-266B0639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013"/>
            <a:ext cx="12192000" cy="34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FA01F-B522-4C42-B02A-A71D62F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4" y="2464308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44270-A2F4-4E77-A9ED-83397430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9" y="2464308"/>
            <a:ext cx="5413665" cy="37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5C03-DA27-4C2A-A366-6725C25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4C1D-A67D-48A1-8293-09EB93320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Actually just a video :P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3311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73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31CF-8314-4962-B923-BC2882DD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0"/>
            <a:ext cx="116889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A2E9-9238-4116-B818-4F0F361B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54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DEE82-D7EE-4863-BF8E-CBCB6D9B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8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F0DBB-1B70-4873-83A9-45606E54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20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73B17C-0EFC-4AC6-B084-8D6695CF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376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2FE17-21E8-4CA9-8F45-308FDE64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27747" cy="49714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17C07C-3A99-44A2-B700-0C3A78B5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Parking Lots Number</a:t>
            </a:r>
            <a:br>
              <a:rPr lang="en-US" dirty="0"/>
            </a:br>
            <a:r>
              <a:rPr lang="en-US" dirty="0"/>
              <a:t>Setup Function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213E3-2218-414C-BA39-6F53F0BB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36" y="3736876"/>
            <a:ext cx="5548663" cy="31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12B2-91DA-4CE3-9084-79A3AD3B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31527"/>
            <a:ext cx="7729728" cy="1188720"/>
          </a:xfrm>
        </p:spPr>
        <p:txBody>
          <a:bodyPr/>
          <a:lstStyle/>
          <a:p>
            <a:r>
              <a:rPr lang="en-US" dirty="0"/>
              <a:t>PARKING FEE RATE SETUP</a:t>
            </a:r>
            <a:br>
              <a:rPr lang="en-US" dirty="0"/>
            </a:br>
            <a:r>
              <a:rPr lang="en-US" dirty="0"/>
              <a:t>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DF573-5FAB-44F0-8241-F09786F6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348744"/>
            <a:ext cx="1082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C892E-C94D-4B53-BEF8-2B9EB03C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475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251</TotalTime>
  <Words>122</Words>
  <Application>Microsoft Office PowerPoint</Application>
  <PresentationFormat>Widescreen</PresentationFormat>
  <Paragraphs>35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Cordia New</vt:lpstr>
      <vt:lpstr>Gill Sans MT</vt:lpstr>
      <vt:lpstr>Parcel</vt:lpstr>
      <vt:lpstr>Car Parking System</vt:lpstr>
      <vt:lpstr>Why Car Parking Project?</vt:lpstr>
      <vt:lpstr>Main Function</vt:lpstr>
      <vt:lpstr>Config IO Function</vt:lpstr>
      <vt:lpstr>PowerPoint Presentation</vt:lpstr>
      <vt:lpstr>Config IO Function</vt:lpstr>
      <vt:lpstr>Parking Lots Number Setup Function</vt:lpstr>
      <vt:lpstr>PARKING FEE RATE SETUP Function</vt:lpstr>
      <vt:lpstr>PowerPoint Presentation</vt:lpstr>
      <vt:lpstr>PowerPoint Presentation</vt:lpstr>
      <vt:lpstr>PowerPoint Presentation</vt:lpstr>
      <vt:lpstr>Main Function</vt:lpstr>
      <vt:lpstr>Menu Function</vt:lpstr>
      <vt:lpstr>Carin Function</vt:lpstr>
      <vt:lpstr>Car in Function</vt:lpstr>
      <vt:lpstr>Car in Function</vt:lpstr>
      <vt:lpstr>CAPACITY CHECK FUNCTION</vt:lpstr>
      <vt:lpstr>CAPACITY CHECK FUNCTION</vt:lpstr>
      <vt:lpstr>CAPACITY CHECK FUNCTION</vt:lpstr>
      <vt:lpstr>Query car in a floor</vt:lpstr>
      <vt:lpstr>Query car in a floor</vt:lpstr>
      <vt:lpstr>Change Parking Lot Space</vt:lpstr>
      <vt:lpstr>Change Parking Lot Space</vt:lpstr>
      <vt:lpstr>Change Parking Lot Space</vt:lpstr>
      <vt:lpstr>View/Change Parking Rate</vt:lpstr>
      <vt:lpstr>View/Change Parking Rate</vt:lpstr>
      <vt:lpstr>View/Change Parking Rate</vt:lpstr>
      <vt:lpstr>View/Change Parking Rate</vt:lpstr>
      <vt:lpstr>CAR OUT Function</vt:lpstr>
      <vt:lpstr>CAR OUT Function</vt:lpstr>
      <vt:lpstr>PowerPoint Presentation</vt:lpstr>
      <vt:lpstr>CAR OUT Function</vt:lpstr>
      <vt:lpstr>CAR OUT Function</vt:lpstr>
      <vt:lpstr>Log writing Function</vt:lpstr>
      <vt:lpstr>Log writing Function</vt:lpstr>
      <vt:lpstr>Log writing Function</vt:lpstr>
      <vt:lpstr>Log writing Function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System</dc:title>
  <dc:creator>Kasidis Arunruangsirilert</dc:creator>
  <cp:lastModifiedBy>Kasidis Arunruangsirilert</cp:lastModifiedBy>
  <cp:revision>59</cp:revision>
  <dcterms:created xsi:type="dcterms:W3CDTF">2018-11-25T03:24:24Z</dcterms:created>
  <dcterms:modified xsi:type="dcterms:W3CDTF">2018-11-25T16:31:26Z</dcterms:modified>
</cp:coreProperties>
</file>